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14" y="5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00050" y="1828800"/>
            <a:ext cx="5888736" cy="24384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00050" y="4304715"/>
            <a:ext cx="5891022" cy="23368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1219202"/>
            <a:ext cx="1543050" cy="6949017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1219202"/>
            <a:ext cx="4514850" cy="6949017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764" y="1755648"/>
            <a:ext cx="5829300" cy="1816608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7764" y="3606219"/>
            <a:ext cx="5829300" cy="2012949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560113"/>
            <a:ext cx="3028950" cy="591312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473664"/>
            <a:ext cx="3030141" cy="879136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83769" y="2479677"/>
            <a:ext cx="3031331" cy="873124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3352800"/>
            <a:ext cx="303014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3352800"/>
            <a:ext cx="3031331" cy="5127627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938784"/>
            <a:ext cx="6229350" cy="1524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50" y="685803"/>
            <a:ext cx="2057400" cy="154940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14350" y="2235200"/>
            <a:ext cx="2057400" cy="6096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681287" y="2235200"/>
            <a:ext cx="3833813" cy="6096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2374315" y="1477436"/>
            <a:ext cx="3943350" cy="54864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6003101" y="7146359"/>
            <a:ext cx="116586" cy="207264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69329"/>
            <a:ext cx="1659636" cy="211016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771713"/>
            <a:ext cx="1657350" cy="290576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057900" y="8475134"/>
            <a:ext cx="457200" cy="486833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2614345" y="1599356"/>
            <a:ext cx="3463290" cy="524256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7144" y="7755467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3286125" y="8293101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7144" y="-9525"/>
            <a:ext cx="6872288" cy="13885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3286125" y="-9525"/>
            <a:ext cx="3571875" cy="8509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42900" y="938784"/>
            <a:ext cx="6172200" cy="1524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342900" y="2580640"/>
            <a:ext cx="6172200" cy="5852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27.10.2015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000250" y="8475134"/>
            <a:ext cx="25146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5943600" y="8475134"/>
            <a:ext cx="571500" cy="486833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4263" y="269877"/>
            <a:ext cx="6885411" cy="865632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19000"/>
          </a:blip>
          <a:srcRect/>
          <a:stretch>
            <a:fillRect/>
          </a:stretch>
        </p:blipFill>
        <p:spPr bwMode="auto">
          <a:xfrm>
            <a:off x="3500438" y="4429124"/>
            <a:ext cx="2857520" cy="190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285728" y="4429124"/>
            <a:ext cx="2725200" cy="181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lum bright="19000"/>
          </a:blip>
          <a:srcRect/>
          <a:stretch>
            <a:fillRect/>
          </a:stretch>
        </p:blipFill>
        <p:spPr bwMode="auto">
          <a:xfrm>
            <a:off x="2143116" y="6715140"/>
            <a:ext cx="2974709" cy="198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lum bright="19000"/>
          </a:blip>
          <a:srcRect/>
          <a:stretch>
            <a:fillRect/>
          </a:stretch>
        </p:blipFill>
        <p:spPr bwMode="auto">
          <a:xfrm>
            <a:off x="1929012" y="1643042"/>
            <a:ext cx="3217853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071678" y="285720"/>
            <a:ext cx="3286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Конкурс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«Леди Весна»</a:t>
            </a:r>
          </a:p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2015</a:t>
            </a:r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26" y="142844"/>
            <a:ext cx="32864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дошкольного работника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2015</a:t>
            </a:r>
          </a:p>
          <a:p>
            <a:pPr algn="ctr"/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04" y="1571604"/>
            <a:ext cx="250161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22" y="4786314"/>
            <a:ext cx="4360085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86" y="1643042"/>
            <a:ext cx="3518988" cy="255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26" y="142844"/>
            <a:ext cx="328644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дошкольного работника 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2014</a:t>
            </a:r>
          </a:p>
          <a:p>
            <a:pPr algn="ctr"/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lum bright="23000"/>
          </a:blip>
          <a:srcRect/>
          <a:stretch>
            <a:fillRect/>
          </a:stretch>
        </p:blipFill>
        <p:spPr bwMode="auto">
          <a:xfrm>
            <a:off x="2119304" y="5357818"/>
            <a:ext cx="4444978" cy="300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37000"/>
          </a:blip>
          <a:srcRect/>
          <a:stretch>
            <a:fillRect/>
          </a:stretch>
        </p:blipFill>
        <p:spPr bwMode="auto">
          <a:xfrm>
            <a:off x="357166" y="2214546"/>
            <a:ext cx="4406901" cy="2633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195" y="285720"/>
            <a:ext cx="344267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Участие </a:t>
            </a:r>
            <a:r>
              <a:rPr lang="ru-RU" sz="2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жизни ДОУ</a:t>
            </a:r>
            <a:endParaRPr lang="ru-RU" sz="24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80" y="1000100"/>
          <a:ext cx="5857917" cy="42627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52639"/>
                <a:gridCol w="1952639"/>
                <a:gridCol w="1952639"/>
              </a:tblGrid>
              <a:tr h="63559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Мероприятие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Место проведения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дата</a:t>
                      </a:r>
                      <a:endParaRPr lang="ru-RU" sz="1400" dirty="0"/>
                    </a:p>
                  </a:txBody>
                  <a:tcPr/>
                </a:tc>
              </a:tr>
              <a:tr h="4548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Конкурс «Леди весна»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   </a:t>
                      </a:r>
                      <a:r>
                        <a:rPr lang="ru-RU" sz="1400" dirty="0" err="1" smtClean="0"/>
                        <a:t>ДиКЦ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             03.2015</a:t>
                      </a:r>
                      <a:endParaRPr lang="ru-RU" sz="1400" dirty="0"/>
                    </a:p>
                  </a:txBody>
                  <a:tcPr/>
                </a:tc>
              </a:tr>
              <a:tr h="45488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Концерт ко дню Дошкольного работника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ДиКЦ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09.2014</a:t>
                      </a:r>
                      <a:endParaRPr lang="ru-RU" sz="1400" dirty="0"/>
                    </a:p>
                  </a:txBody>
                  <a:tcPr/>
                </a:tc>
              </a:tr>
              <a:tr h="10436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Концерт ко дню Дошкольного работника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ДиКЦ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09.2015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248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Участие в шествии ко дню города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08.2014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26" y="142844"/>
            <a:ext cx="328644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День города</a:t>
            </a:r>
          </a:p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2015</a:t>
            </a:r>
          </a:p>
          <a:p>
            <a:pPr algn="ctr"/>
            <a:endParaRPr lang="ru-RU" sz="2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8" y="2500298"/>
            <a:ext cx="571504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37</TotalTime>
  <Words>57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Поток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2015-10-26T09:27:36Z</dcterms:created>
  <dcterms:modified xsi:type="dcterms:W3CDTF">2015-10-27T09:33:53Z</dcterms:modified>
</cp:coreProperties>
</file>