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14" y="5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9000"/>
          </a:blip>
          <a:srcRect/>
          <a:stretch>
            <a:fillRect/>
          </a:stretch>
        </p:blipFill>
        <p:spPr bwMode="auto">
          <a:xfrm>
            <a:off x="3500438" y="4429124"/>
            <a:ext cx="2857520" cy="190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285728" y="4429124"/>
            <a:ext cx="2725200" cy="18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lum bright="19000"/>
          </a:blip>
          <a:srcRect/>
          <a:stretch>
            <a:fillRect/>
          </a:stretch>
        </p:blipFill>
        <p:spPr bwMode="auto">
          <a:xfrm>
            <a:off x="2143116" y="6715140"/>
            <a:ext cx="2974709" cy="198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lum bright="19000"/>
          </a:blip>
          <a:srcRect/>
          <a:stretch>
            <a:fillRect/>
          </a:stretch>
        </p:blipFill>
        <p:spPr bwMode="auto">
          <a:xfrm>
            <a:off x="1929012" y="1643042"/>
            <a:ext cx="321785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071678" y="285720"/>
            <a:ext cx="32864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«Леди Весна»</a:t>
            </a:r>
          </a:p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2015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26" y="142844"/>
            <a:ext cx="32864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дошкольного работника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2015</a:t>
            </a:r>
          </a:p>
          <a:p>
            <a:pPr algn="ctr"/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4" y="1571604"/>
            <a:ext cx="250161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22" y="4786314"/>
            <a:ext cx="436008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6" y="1643042"/>
            <a:ext cx="3518988" cy="25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26" y="142844"/>
            <a:ext cx="32864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дошкольного работника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2014</a:t>
            </a:r>
          </a:p>
          <a:p>
            <a:pPr algn="ctr"/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23000"/>
          </a:blip>
          <a:srcRect/>
          <a:stretch>
            <a:fillRect/>
          </a:stretch>
        </p:blipFill>
        <p:spPr bwMode="auto">
          <a:xfrm>
            <a:off x="2119304" y="5357818"/>
            <a:ext cx="4444978" cy="300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37000"/>
          </a:blip>
          <a:srcRect/>
          <a:stretch>
            <a:fillRect/>
          </a:stretch>
        </p:blipFill>
        <p:spPr bwMode="auto">
          <a:xfrm>
            <a:off x="357166" y="2214546"/>
            <a:ext cx="4406901" cy="263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195" y="285720"/>
            <a:ext cx="34426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Участие </a:t>
            </a:r>
            <a:r>
              <a:rPr lang="ru-RU" sz="2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жизни ДОУ</a:t>
            </a:r>
            <a:endParaRPr lang="ru-RU" sz="2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80" y="1000100"/>
          <a:ext cx="5857917" cy="42627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2639"/>
                <a:gridCol w="1952639"/>
                <a:gridCol w="1952639"/>
              </a:tblGrid>
              <a:tr h="63559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Мероприятие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Место проведения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дата</a:t>
                      </a:r>
                      <a:endParaRPr lang="ru-RU" sz="1400" dirty="0"/>
                    </a:p>
                  </a:txBody>
                  <a:tcPr/>
                </a:tc>
              </a:tr>
              <a:tr h="4548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Конкурс «Леди весна»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              </a:t>
                      </a:r>
                      <a:r>
                        <a:rPr lang="ru-RU" sz="1400" dirty="0" err="1" smtClean="0"/>
                        <a:t>ДиКЦ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           03.2015</a:t>
                      </a:r>
                      <a:endParaRPr lang="ru-RU" sz="1400" dirty="0"/>
                    </a:p>
                  </a:txBody>
                  <a:tcPr/>
                </a:tc>
              </a:tr>
              <a:tr h="4548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Концерт ко дню Дошкольного работника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ДиКЦ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09.2014</a:t>
                      </a:r>
                      <a:endParaRPr lang="ru-RU" sz="1400" dirty="0"/>
                    </a:p>
                  </a:txBody>
                  <a:tcPr/>
                </a:tc>
              </a:tr>
              <a:tr h="10436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Концерт ко дню Дошкольного работника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ДиКЦ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09.2015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Участие в шествии ко дню города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08.2014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26" y="142844"/>
            <a:ext cx="32864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города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2015</a:t>
            </a:r>
          </a:p>
          <a:p>
            <a:pPr algn="ctr"/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8" y="2500298"/>
            <a:ext cx="571504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57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2015-10-26T09:27:36Z</dcterms:created>
  <dcterms:modified xsi:type="dcterms:W3CDTF">2015-10-27T09:33:53Z</dcterms:modified>
</cp:coreProperties>
</file>