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8616B0-C759-45AB-90C2-BF79B036034B}" type="datetimeFigureOut">
              <a:rPr lang="ru-RU" smtClean="0"/>
              <a:pPr/>
              <a:t>06.06.2014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39BFC-D2B1-4382-BDCD-1797663D7FB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se-pro-detey.ru/pochemu-rebenok-ne-govorit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13" Type="http://schemas.openxmlformats.org/officeDocument/2006/relationships/hyperlink" Target="http://images.yandex.ru/yandsearch?source=psearch&amp;img_url=http://market.liveinternet.ru/images2012/79/7931/79310266.jpg&amp;uinfo=sw-991-sh-612-fw-766-fh-448-pd-1&amp;p=23&amp;text=%D0%B8%D0%B3%D1%80%D1%8B%20%D0%B4%D0%BB%D1%8F%20%D1%80%D0%B0%D0%B7%D0%B2%D0%B8%D1%82%D0%B8%D1%8F%20%D0%BF%D0%B0%D0%BB%D1%8C%D1%87%D0%B8%D0%BA%D0%BE%D0%B2%20%D0%B4%D0%B5%D1%82%D0%B5%D0%B9%202-3%20%D0%BB%D0%B5%D1%82&amp;noreask=1&amp;pos=698&amp;rpt=simage&amp;lr=54" TargetMode="External"/><Relationship Id="rId3" Type="http://schemas.openxmlformats.org/officeDocument/2006/relationships/hyperlink" Target="http://images.yandex.ru/yandsearch?source=psearch&amp;uinfo=sw-991-sh-612-fw-766-fh-448-pd-1&amp;p=3&amp;text=%D0%B8%D0%B3%D1%80%D1%8B%20%D0%B4%D0%BB%D1%8F%20%D1%80%D0%B0%D0%B7%D0%B2%D0%B8%D1%82%D0%B8%D1%8F%20%D0%BF%D0%B0%D0%BB%D1%8C%D1%87%D0%B8%D0%BA%D0%BE%D0%B2%20%D0%B4%D0%B5%D1%82%D0%B5%D0%B9%202-3%20%D0%BB%D0%B5%D1%82&amp;noreask=1&amp;pos=115&amp;rpt=simage&amp;lr=54&amp;img_url=http://lasola.ru/uploads/images/00/00/12/2011/06/18/ddf00d1536.jpg" TargetMode="External"/><Relationship Id="rId7" Type="http://schemas.openxmlformats.org/officeDocument/2006/relationships/hyperlink" Target="http://images.yandex.ru/yandsearch?source=psearch&amp;img_url=http://sibmama.ru/images/3198/63e50f422b5304e3afc00ddeab88566b607eb97e.jpg&amp;uinfo=sw-991-sh-612-fw-766-fh-448-pd-1&amp;p=5&amp;text=%D0%B8%D0%B3%D1%80%D1%8B%20%D0%B4%D0%BB%D1%8F%20%D1%80%D0%B0%D0%B7%D0%B2%D0%B8%D1%82%D0%B8%D1%8F%20%D0%BF%D0%B0%D0%BB%D1%8C%D1%87%D0%B8%D0%BA%D0%BE%D0%B2%20%D0%B4%D0%B5%D1%82%D0%B5%D0%B9%202-3%20%D0%BB%D0%B5%D1%82&amp;noreask=1&amp;pos=164&amp;rpt=simage&amp;lr=54" TargetMode="External"/><Relationship Id="rId12" Type="http://schemas.openxmlformats.org/officeDocument/2006/relationships/image" Target="../media/image13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11" Type="http://schemas.openxmlformats.org/officeDocument/2006/relationships/hyperlink" Target="http://images.yandex.ru/yandsearch?source=psearch&amp;img_url=http://t.foto.radikal.ru/0706/af/c49d26c0c8f6.jpg&amp;uinfo=sw-991-sh-612-fw-766-fh-448-pd-1&amp;p=18&amp;text=%D0%B8%D0%B3%D1%80%D1%8B%20%D0%B4%D0%BB%D1%8F%20%D1%80%D0%B0%D0%B7%D0%B2%D0%B8%D1%82%D0%B8%D1%8F%20%D0%BF%D0%B0%D0%BB%D1%8C%D1%87%D0%B8%D0%BA%D0%BE%D0%B2%20%D0%B4%D0%B5%D1%82%D0%B5%D0%B9%202-3%20%D0%BB%D0%B5%D1%82&amp;noreask=1&amp;pos=552&amp;rpt=simage&amp;lr=54" TargetMode="External"/><Relationship Id="rId5" Type="http://schemas.openxmlformats.org/officeDocument/2006/relationships/hyperlink" Target="http://images.yandex.ru/yandsearch?source=psearch&amp;img_url=http://g1.s3.forblabla.com/u38/photo7B73/20474240458-0/large.jpg&amp;uinfo=sw-991-sh-612-fw-766-fh-448-pd-1&amp;p=3&amp;text=%D0%B8%D0%B3%D1%80%D1%8B%20%D0%B4%D0%BB%D1%8F%20%D1%80%D0%B0%D0%B7%D0%B2%D0%B8%D1%82%D0%B8%D1%8F%20%D0%BF%D0%B0%D0%BB%D1%8C%D1%87%D0%B8%D0%BA%D0%BE%D0%B2%20%D0%B4%D0%B5%D1%82%D0%B5%D0%B9%202-3%20%D0%BB%D0%B5%D1%82&amp;noreask=1&amp;pos=117&amp;rpt=simage&amp;lr=54" TargetMode="External"/><Relationship Id="rId10" Type="http://schemas.openxmlformats.org/officeDocument/2006/relationships/image" Target="../media/image12.jpeg"/><Relationship Id="rId4" Type="http://schemas.openxmlformats.org/officeDocument/2006/relationships/image" Target="../media/image9.jpeg"/><Relationship Id="rId9" Type="http://schemas.openxmlformats.org/officeDocument/2006/relationships/hyperlink" Target="http://images.yandex.ru/yandsearch?source=psearch&amp;img_url=http://mistergid.ru/image/upload/2011-08-10/330026694634_3163899_img_3623.jpg&amp;uinfo=sw-991-sh-612-fw-766-fh-448-pd-1&amp;p=17&amp;text=%D0%B8%D0%B3%D1%80%D1%8B%20%D0%B4%D0%BB%D1%8F%20%D1%80%D0%B0%D0%B7%D0%B2%D0%B8%D1%82%D0%B8%D1%8F%20%D0%BF%D0%B0%D0%BB%D1%8C%D1%87%D0%B8%D0%BA%D0%BE%D0%B2%20%D0%B4%D0%B5%D1%82%D0%B5%D0%B9%202-3%20%D0%BB%D0%B5%D1%82&amp;noreask=1&amp;pos=517&amp;rpt=simage&amp;lr=54" TargetMode="External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3794" name="Picture 2" descr="http://artgrafica.net/uploads/posts/2009-10/thumbs/1255140628_fon_nasekomy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123728" y="0"/>
            <a:ext cx="6768752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«Как работают наши </a:t>
            </a:r>
          </a:p>
          <a:p>
            <a:pPr algn="ctr"/>
            <a:r>
              <a:rPr lang="ru-RU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</a:t>
            </a:r>
            <a:r>
              <a:rPr lang="ru-RU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альчики - так говорит наш язычок»</a:t>
            </a:r>
            <a:endParaRPr lang="ru-RU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945803" y="2967335"/>
            <a:ext cx="5252399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Составитель</a:t>
            </a:r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:</a:t>
            </a:r>
            <a:endParaRPr lang="ru-RU" sz="5400" b="1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ru-RU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Рыжкова Л.А.</a:t>
            </a:r>
          </a:p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Учитель-логопед</a:t>
            </a:r>
          </a:p>
          <a:p>
            <a:pPr algn="ctr"/>
            <a:r>
              <a:rPr lang="ru-RU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МКДОУ №18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3798" name="Picture 6" descr="http://4put.ru/pictures/max/611/1879105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807957">
            <a:off x="0" y="0"/>
            <a:ext cx="2483768" cy="2376264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img3.proshkolu.ru/content/media/pic/std/1000000/686000/685783-08cface11b3a84c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Горизонтальный свиток 4"/>
          <p:cNvSpPr/>
          <p:nvPr/>
        </p:nvSpPr>
        <p:spPr>
          <a:xfrm>
            <a:off x="1763688" y="0"/>
            <a:ext cx="6840760" cy="321297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В нашем детском саду проводятся занятия с детьми направленные на развитие пальцев рук и язычка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499992" y="2924944"/>
            <a:ext cx="69967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20484" name="Picture 4" descr="Развитие мелкой моторики у ребенка с помощью ковриков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3" y="3501008"/>
            <a:ext cx="2160240" cy="2952328"/>
          </a:xfrm>
          <a:prstGeom prst="rect">
            <a:avLst/>
          </a:prstGeom>
          <a:noFill/>
        </p:spPr>
      </p:pic>
      <p:pic>
        <p:nvPicPr>
          <p:cNvPr id="20486" name="Picture 6" descr="Развитие мелкой моторики у детей с помощью пуговиц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825" y="3212976"/>
            <a:ext cx="4320479" cy="2952328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img3.proshkolu.ru/content/media/pic/std/2000000/1736000/1735344-74271dd62d6b353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3408"/>
            <a:ext cx="9144000" cy="710140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1196752"/>
            <a:ext cx="91440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DoubleWave1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7200" b="1" cap="none" spc="150" dirty="0" smtClean="0">
                <a:ln w="11430">
                  <a:solidFill>
                    <a:srgbClr val="FF0000"/>
                  </a:solidFill>
                </a:ln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Спасибо за внимание!</a:t>
            </a:r>
            <a:endParaRPr lang="ru-RU" sz="7200" b="1" cap="none" spc="150" dirty="0">
              <a:ln w="11430">
                <a:solidFill>
                  <a:srgbClr val="FF0000"/>
                </a:solidFill>
              </a:ln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pic>
        <p:nvPicPr>
          <p:cNvPr id="24580" name="Picture 4" descr="http://www.uchportal.ru/_fr/5/222705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3645024"/>
            <a:ext cx="2664296" cy="321297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http://syndig.ru/images/muravi_kniga_190_1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028" y="0"/>
            <a:ext cx="9151028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95536" y="764704"/>
            <a:ext cx="842493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Исследования учёных доказали, что уровень развития детской речи находится в прямой зависимости от степени </a:t>
            </a:r>
            <a:r>
              <a:rPr lang="ru-RU" sz="2800" dirty="0" err="1" smtClean="0"/>
              <a:t>сформированности</a:t>
            </a:r>
            <a:r>
              <a:rPr lang="ru-RU" sz="2800" dirty="0" smtClean="0"/>
              <a:t> тонких движений пальцев рук.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2708921"/>
            <a:ext cx="856895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Специалисты института физиологии детей и подростков  считают, что формирование речи происходит под влиянием кинетических (двигательных) импульсов, передающихся от рук, а точнее, от пальчиков. Чем активнее и точнее движения пальцев у маленького ребёнка, тем быстрее он начинает говорить.</a:t>
            </a:r>
            <a:endParaRPr lang="ru-RU" sz="28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http://syndig.ru/images/muravi_kniga_190_1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95536" y="548680"/>
            <a:ext cx="81369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После двух лет даже самые </a:t>
            </a:r>
            <a:r>
              <a:rPr lang="ru-RU" sz="2400" b="1" u="sng" dirty="0" smtClean="0">
                <a:hlinkClick r:id="rId3" tooltip="почему ребенок не говорит"/>
              </a:rPr>
              <a:t>молчаливые детки</a:t>
            </a:r>
            <a:r>
              <a:rPr lang="ru-RU" sz="2400" b="1" dirty="0" smtClean="0"/>
              <a:t> начинают говорить. Хотя происходит это у всех по-разному. Одни сразу начинают говорить целыми предложениями, другие произносят только отдельные слова. Развитие речи у ребенка зависит в первую очередь от его индивидуальных особенностей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3212976"/>
            <a:ext cx="80648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По подсчетам педиатров, в 2-3 года ребенок знает 50-300 слов.</a:t>
            </a:r>
          </a:p>
          <a:p>
            <a:r>
              <a:rPr lang="ru-RU" sz="2400" b="1" dirty="0" smtClean="0"/>
              <a:t> В возрасте 3-4 лет запас увеличивается до 500-1200 слов.</a:t>
            </a:r>
          </a:p>
          <a:p>
            <a:r>
              <a:rPr lang="ru-RU" sz="2400" b="1" dirty="0" smtClean="0"/>
              <a:t> С 4 до 5 лет он возрастает до 1,5-2 тыс. слов.</a:t>
            </a:r>
          </a:p>
          <a:p>
            <a:r>
              <a:rPr lang="ru-RU" sz="2400" b="1" dirty="0" smtClean="0"/>
              <a:t> После 6 лет среднестатистический ребенок знает более 6 тыс. слов.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http://syndig.ru/images/muravi_kniga_190_1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232"/>
            <a:ext cx="9144000" cy="683076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67544" y="692696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КАК    ПОМОЧЬ      РЕБЕНКУ?</a:t>
            </a:r>
            <a:endParaRPr lang="ru-RU" sz="3200" b="1" dirty="0"/>
          </a:p>
        </p:txBody>
      </p:sp>
      <p:pic>
        <p:nvPicPr>
          <p:cNvPr id="4098" name="Picture 2" descr="http://im0-tub-ru.yandex.net/i?id=145787406-42-73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645024"/>
            <a:ext cx="720079" cy="720080"/>
          </a:xfrm>
          <a:prstGeom prst="rect">
            <a:avLst/>
          </a:prstGeom>
          <a:noFill/>
        </p:spPr>
      </p:pic>
      <p:pic>
        <p:nvPicPr>
          <p:cNvPr id="4100" name="Picture 4" descr="http://im0-tub-ru.yandex.net/i?id=145787406-42-73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564904"/>
            <a:ext cx="864096" cy="641873"/>
          </a:xfrm>
          <a:prstGeom prst="rect">
            <a:avLst/>
          </a:prstGeom>
          <a:noFill/>
        </p:spPr>
      </p:pic>
      <p:pic>
        <p:nvPicPr>
          <p:cNvPr id="4102" name="Picture 6" descr="http://im0-tub-ru.yandex.net/i?id=145787406-42-73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797152"/>
            <a:ext cx="864096" cy="648072"/>
          </a:xfrm>
          <a:prstGeom prst="rect">
            <a:avLst/>
          </a:prstGeom>
          <a:noFill/>
        </p:spPr>
      </p:pic>
      <p:pic>
        <p:nvPicPr>
          <p:cNvPr id="4106" name="Picture 10" descr="http://im0-tub-ru.yandex.net/i?id=145787406-42-73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484784"/>
            <a:ext cx="792088" cy="648072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899592" y="1412776"/>
            <a:ext cx="604867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Обращенная речь</a:t>
            </a:r>
            <a:endParaRPr lang="ru-RU" sz="1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547664" y="2420888"/>
            <a:ext cx="532125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Массаж ручек 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55576" y="4797152"/>
            <a:ext cx="83884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Гимнастика для язычка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403648" y="3573016"/>
            <a:ext cx="69127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Пальчиковые игры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4108" name="Picture 12" descr="http://www.proshkolu.ru/content/media/pic/std/2000000/1880000/1879118-6d2d8ccfb933b832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6256" y="476672"/>
            <a:ext cx="1666875" cy="2543175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http://syndig.ru/images/muravi_kniga_190_1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67544" y="620688"/>
            <a:ext cx="80648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Обращенная речь</a:t>
            </a:r>
            <a:endParaRPr lang="ru-RU" sz="400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196752"/>
            <a:ext cx="842493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Для того чтобы словарный запас вашего карапуза становился богаче, самим родителям придется последить за своей иногда далеко не идеальной речью. Важно, чтобы разговор взрослых был наполнен более яркими и выразительными словами и выражениями. Ребенок должен не просто знать слова, а применять их на практике. Для этого с детьми нужно как можно больше общаться и читать им книги.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Существует мнение, что особенно полезны в этом плане стихи. Слушая и повторяя, ребенок учится напевать слова, что значительно облегчает процесс их заучивания. Через стихи ребенок узнает, что существуют разные слова с одинаковым звучанием и разные слова со схожим значением</a:t>
            </a:r>
            <a:r>
              <a:rPr lang="ru-RU" sz="2400" dirty="0" smtClean="0">
                <a:solidFill>
                  <a:srgbClr val="FF0000"/>
                </a:solidFill>
              </a:rPr>
              <a:t>.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http://syndig.ru/images/muravi_kniga_190_1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899592" y="404664"/>
            <a:ext cx="7488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Массаж ручек </a:t>
            </a:r>
            <a:endParaRPr lang="ru-RU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196753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Массаж активизирует работу обоих полушарий мозга, способствует интеллектуальному развитию, а так же развитию речи. </a:t>
            </a:r>
            <a:r>
              <a:rPr lang="ru-RU" sz="2000" b="1" dirty="0" smtClean="0"/>
              <a:t>П</a:t>
            </a:r>
            <a:r>
              <a:rPr lang="ru-RU" sz="2000" b="1" dirty="0" smtClean="0"/>
              <a:t>ростые </a:t>
            </a:r>
            <a:r>
              <a:rPr lang="ru-RU" sz="2000" b="1" dirty="0" smtClean="0"/>
              <a:t>упражнения для малыша, подкрепленные стихами, </a:t>
            </a:r>
            <a:r>
              <a:rPr lang="ru-RU" sz="2000" b="1" dirty="0" smtClean="0"/>
              <a:t>необходимы для развития</a:t>
            </a:r>
            <a:r>
              <a:rPr lang="ru-RU" sz="2000" b="1" dirty="0" smtClean="0"/>
              <a:t> </a:t>
            </a:r>
            <a:r>
              <a:rPr lang="ru-RU" sz="2000" b="1" dirty="0" smtClean="0"/>
              <a:t>образного мышления.</a:t>
            </a:r>
          </a:p>
          <a:p>
            <a:r>
              <a:rPr lang="ru-RU" sz="2000" b="1" dirty="0" smtClean="0"/>
              <a:t> Когда массаж является регулярным, это способствует усилению рефлекторной связи коры головного мозга с мышцами и сосудами, усиливаются тактильные ощущения.</a:t>
            </a:r>
          </a:p>
          <a:p>
            <a:r>
              <a:rPr lang="ru-RU" sz="2000" b="1" dirty="0" smtClean="0"/>
              <a:t>Рекомендуется тренировать малыша при помощи массажа уже с 6 месячного возраста. Простейшее движение – это поглаживание от кончиков пальцев к запястью. Также можно применять такие движения  как: поглаживание, растирание, пощипывание, похлопывание, сгибание и разгибание пальчиков, сжимание резиновых игрушек. Такие нехитрые упражнения малыш может делать самостоятельно, особенно в более старшем возрасте. </a:t>
            </a:r>
            <a:br>
              <a:rPr lang="ru-RU" sz="2000" b="1" dirty="0" smtClean="0"/>
            </a:br>
            <a:r>
              <a:rPr lang="ru-RU" sz="2000" b="1" dirty="0" smtClean="0"/>
              <a:t>Массаж  можно проводить 2-3 раза в день по 3-5 упражнений.</a:t>
            </a:r>
            <a:endParaRPr lang="ru-RU" sz="2000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img3.proshkolu.ru/content/media/pic/std/1000000/686000/685783-08cface11b3a84c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503419" y="260648"/>
            <a:ext cx="68129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Пальчиковые игры</a:t>
            </a:r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23556" name="Picture 4" descr="пальчиковые игры для детей 2-3 ле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996952"/>
            <a:ext cx="2160240" cy="335662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979712" y="1124745"/>
            <a:ext cx="669674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Педиатры рекомендуют всем родителям играть с детьми в пальчиковые игры. Особенно это касается родителей 2 и 3-летних малышей, у которых в этом возрасте происходит активный рост и развитие мышечной системы. Пальчиковые игры простые и забавные, улучшают память и восприимчивость ребенка и развивают мелкую моторику рук. </a:t>
            </a:r>
            <a:r>
              <a:rPr lang="ru-RU" dirty="0" smtClean="0"/>
              <a:t> </a:t>
            </a:r>
            <a:r>
              <a:rPr lang="ru-RU" dirty="0" smtClean="0"/>
              <a:t>Г</a:t>
            </a:r>
            <a:r>
              <a:rPr lang="ru-RU" dirty="0" smtClean="0"/>
              <a:t>лавную </a:t>
            </a:r>
            <a:r>
              <a:rPr lang="ru-RU" dirty="0" smtClean="0"/>
              <a:t>роль тут играют движения пальцами.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699792" y="3140968"/>
            <a:ext cx="48965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Самым ярким примером пальчиковой игры является всем известная присказка про </a:t>
            </a:r>
            <a:r>
              <a:rPr lang="ru-RU" dirty="0" err="1" smtClean="0"/>
              <a:t>сороку-белобоку</a:t>
            </a:r>
            <a:r>
              <a:rPr lang="ru-RU" dirty="0" smtClean="0"/>
              <a:t>. Каждому из нас читали её в детстве заботливые мамы и бабушки.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55776" y="4365105"/>
            <a:ext cx="468052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Какую бы игру вы ни выбрали для вашего малыша, никогда не забывайте о том, что вы должны произносить слова чётко, внятно и с выражением, стараться помочь ребенку запомнить эти несложные стихотворения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img3.proshkolu.ru/content/media/pic/std/1000000/686000/685783-08cface11b3a84c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0528" y="0"/>
            <a:ext cx="9324528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411761" y="332656"/>
            <a:ext cx="60486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Гимнастика для язычка</a:t>
            </a:r>
            <a:endParaRPr lang="ru-RU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22532" name="Picture 4" descr="Артикуляционная (речевая) гимнастика для детей 2-3 ле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81128"/>
            <a:ext cx="2627784" cy="158417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627784" y="1124744"/>
            <a:ext cx="65162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Когда малыш немного подрастет, начните делать специальные игровые упражнения. Выбирайте время, когда он в хорошем настроении. Лучше всего делать их перед зеркалом, хотя можно играть и во время прогулки, обеда (облизать губки, тарелочку, дотянуться до носа языком и т.д.), в очередях в поликлинике, в автобусе, да и вообще где угодно. Много времени и сил для этого не нужно. Чем старше становится ребенок, тем сложнее упражнения. (Рекомендуемое число повторений - 6-8 раз).</a:t>
            </a:r>
          </a:p>
          <a:p>
            <a:r>
              <a:rPr lang="ru-RU" b="1" dirty="0" smtClean="0"/>
              <a:t>Вот некоторые примеры</a:t>
            </a:r>
            <a:endParaRPr lang="ru-RU" dirty="0" smtClean="0"/>
          </a:p>
          <a:p>
            <a:r>
              <a:rPr lang="ru-RU" dirty="0" smtClean="0"/>
              <a:t>Широко открыть рот (жарко), закрыть рот (холодно)</a:t>
            </a:r>
          </a:p>
          <a:p>
            <a:r>
              <a:rPr lang="ru-RU" dirty="0" smtClean="0"/>
              <a:t>Надуть щеки, сдуть щеки, как будто шарик.</a:t>
            </a:r>
          </a:p>
          <a:p>
            <a:r>
              <a:rPr lang="ru-RU" dirty="0" smtClean="0"/>
              <a:t>Облизать губки по кругу, дотянуться с силой язычком до носика, щек, подбородка (представьте, что вы выпачкались в варенье).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img3.proshkolu.ru/content/media/pic/std/1000000/686000/685783-08cface11b3a84c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211" y="0"/>
            <a:ext cx="9167211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619672" y="476672"/>
            <a:ext cx="757844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Игры для развития пальчиков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21508" name="Picture 4" descr="http://www.razvivai-samara.ru/netcat_files/165/123/Pal_chikovyy_teatr_Repka_2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2204865"/>
            <a:ext cx="2736304" cy="2232248"/>
          </a:xfrm>
          <a:prstGeom prst="rect">
            <a:avLst/>
          </a:prstGeom>
          <a:noFill/>
        </p:spPr>
      </p:pic>
      <p:pic>
        <p:nvPicPr>
          <p:cNvPr id="21516" name="Picture 12" descr="http://im5-tub-ru.yandex.net/i?id=140576902-24-73&amp;n=21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552" y="3717032"/>
            <a:ext cx="2664296" cy="1944216"/>
          </a:xfrm>
          <a:prstGeom prst="rect">
            <a:avLst/>
          </a:prstGeom>
          <a:noFill/>
        </p:spPr>
      </p:pic>
      <p:pic>
        <p:nvPicPr>
          <p:cNvPr id="21518" name="Picture 14" descr="http://im6-tub-ru.yandex.net/i?id=302274461-00-73&amp;n=21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63888" y="2420888"/>
            <a:ext cx="1819275" cy="1428750"/>
          </a:xfrm>
          <a:prstGeom prst="rect">
            <a:avLst/>
          </a:prstGeom>
          <a:noFill/>
        </p:spPr>
      </p:pic>
      <p:pic>
        <p:nvPicPr>
          <p:cNvPr id="21520" name="Picture 16" descr="http://im4-tub-ru.yandex.net/i?id=11110005-04-73&amp;n=21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24128" y="2204864"/>
            <a:ext cx="1905000" cy="1428750"/>
          </a:xfrm>
          <a:prstGeom prst="rect">
            <a:avLst/>
          </a:prstGeom>
          <a:noFill/>
        </p:spPr>
      </p:pic>
      <p:pic>
        <p:nvPicPr>
          <p:cNvPr id="21522" name="Picture 18" descr="http://im6-tub-ru.yandex.net/i?id=191671125-35-73&amp;n=21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635896" y="4365104"/>
            <a:ext cx="2143125" cy="1428750"/>
          </a:xfrm>
          <a:prstGeom prst="rect">
            <a:avLst/>
          </a:prstGeom>
          <a:noFill/>
        </p:spPr>
      </p:pic>
      <p:pic>
        <p:nvPicPr>
          <p:cNvPr id="21524" name="Picture 20" descr="http://im3-tub-ru.yandex.net/i?id=82776102-47-73&amp;n=21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012160" y="3717032"/>
            <a:ext cx="1590675" cy="142875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666</Words>
  <Application>Microsoft Office PowerPoint</Application>
  <PresentationFormat>Экран (4:3)</PresentationFormat>
  <Paragraphs>38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Максим</dc:creator>
  <cp:lastModifiedBy>Максим</cp:lastModifiedBy>
  <cp:revision>20</cp:revision>
  <dcterms:created xsi:type="dcterms:W3CDTF">2013-06-25T09:48:54Z</dcterms:created>
  <dcterms:modified xsi:type="dcterms:W3CDTF">2014-06-06T08:11:21Z</dcterms:modified>
</cp:coreProperties>
</file>