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FB1"/>
    <a:srgbClr val="30A7F0"/>
    <a:srgbClr val="724BD5"/>
    <a:srgbClr val="4E26FA"/>
    <a:srgbClr val="0E02A6"/>
    <a:srgbClr val="2E507A"/>
    <a:srgbClr val="2038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научить младшего дошкольника правилам дорожного движения! Консультация дл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 useBgFill="1">
        <p:nvSpPr>
          <p:cNvPr id="5" name="TextBox 4"/>
          <p:cNvSpPr txBox="1"/>
          <p:nvPr/>
        </p:nvSpPr>
        <p:spPr>
          <a:xfrm>
            <a:off x="4214810" y="5286388"/>
            <a:ext cx="3786214" cy="101566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№18 «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Солнышко»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Абдулаева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Л.А. </a:t>
            </a:r>
          </a:p>
          <a:p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another-l2.ru/img/708a073c952c1c7de75a45ded2861b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fs00.infourok.ru/images/doc/227/40650/1/img23.jpg"/>
          <p:cNvPicPr>
            <a:picLocks noChangeAspect="1" noChangeArrowheads="1"/>
          </p:cNvPicPr>
          <p:nvPr/>
        </p:nvPicPr>
        <p:blipFill>
          <a:blip r:embed="rId3" cstate="print"/>
          <a:srcRect l="2907" t="5063" r="27314" b="2110"/>
          <a:stretch>
            <a:fillRect/>
          </a:stretch>
        </p:blipFill>
        <p:spPr bwMode="auto">
          <a:xfrm>
            <a:off x="2571736" y="1071546"/>
            <a:ext cx="5715040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another-l2.ru/img/708a073c952c1c7de75a45ded2861b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://school44.admsurgut.ru/images/2105.jpg"/>
          <p:cNvPicPr>
            <a:picLocks noChangeAspect="1" noChangeArrowheads="1"/>
          </p:cNvPicPr>
          <p:nvPr/>
        </p:nvPicPr>
        <p:blipFill>
          <a:blip r:embed="rId3" cstate="print"/>
          <a:srcRect l="7510" b="1333"/>
          <a:stretch>
            <a:fillRect/>
          </a:stretch>
        </p:blipFill>
        <p:spPr bwMode="auto">
          <a:xfrm>
            <a:off x="2357422" y="1214422"/>
            <a:ext cx="6143636" cy="4607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50004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ребенка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another-l2.ru/img/708a073c952c1c7de75a45ded2861b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festival.1september.ru/articles/633561/Image3154.gif"/>
          <p:cNvPicPr>
            <a:picLocks noChangeAspect="1" noChangeArrowheads="1"/>
          </p:cNvPicPr>
          <p:nvPr/>
        </p:nvPicPr>
        <p:blipFill>
          <a:blip r:embed="rId3" cstate="print">
            <a:lum bright="-15000" contrast="36000"/>
          </a:blip>
          <a:srcRect/>
          <a:stretch>
            <a:fillRect/>
          </a:stretch>
        </p:blipFill>
        <p:spPr bwMode="auto">
          <a:xfrm>
            <a:off x="2285984" y="1285860"/>
            <a:ext cx="5867400" cy="4348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500042"/>
            <a:ext cx="678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баловаться во время движения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another-l2.ru/img/708a073c952c1c7de75a45ded2861b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school44.admsurgut.ru/images/2110.jpg"/>
          <p:cNvPicPr>
            <a:picLocks noChangeAspect="1" noChangeArrowheads="1"/>
          </p:cNvPicPr>
          <p:nvPr/>
        </p:nvPicPr>
        <p:blipFill>
          <a:blip r:embed="rId3" cstate="print"/>
          <a:srcRect l="8421" t="1404" r="4210" b="11578"/>
          <a:stretch>
            <a:fillRect/>
          </a:stretch>
        </p:blipFill>
        <p:spPr bwMode="auto">
          <a:xfrm>
            <a:off x="2285984" y="928670"/>
            <a:ext cx="6357983" cy="5046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регите себя и своих близких, и не забывайте, что самая доходчивая форма обу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ичины детского дорожно-транспортного травматизма: Неумение наблюдать Невним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В младшем дошкольном возрасте ребёнок должен усвоить: *Кто является участник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*Транспортные средства (автобус, легковой автомобиль, грузовой автомобиль, м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* Правила движения по обочинам и тротуарам (Для чего служит тротуар? Для дви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к обучить ребенка ПДД: Вы – объект любви и подражания для вашего ребенка, 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*Выходите из дома заблаговременно – так, чтобы остался резерв времени. Ребен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*Покажите ребенку переход. Напомните правила перехода: переходить дорогу, уб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* Переходите дорогу только шагом. * Во время прогулок и по дороге в детский с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МКДОУ18</cp:lastModifiedBy>
  <cp:revision>9</cp:revision>
  <dcterms:created xsi:type="dcterms:W3CDTF">2017-06-14T04:33:20Z</dcterms:created>
  <dcterms:modified xsi:type="dcterms:W3CDTF">2017-08-15T06:23:59Z</dcterms:modified>
</cp:coreProperties>
</file>