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70" r:id="rId15"/>
    <p:sldId id="269" r:id="rId16"/>
    <p:sldId id="273" r:id="rId17"/>
    <p:sldId id="272" r:id="rId18"/>
    <p:sldId id="271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3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86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05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99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72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0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6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2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24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28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53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0392D-C669-485E-8F71-02481D736CB5}" type="datetimeFigureOut">
              <a:rPr lang="ru-RU" smtClean="0"/>
              <a:t>24.08.2016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37A2-2C46-4E07-A345-B64AC34ECD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19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INFOR12/infor12.exe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836713"/>
            <a:ext cx="5544616" cy="2763738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</a:t>
            </a:r>
            <a:br>
              <a:rPr lang="ru-RU" dirty="0" smtClean="0"/>
            </a:br>
            <a:r>
              <a:rPr lang="ru-RU" dirty="0" smtClean="0"/>
              <a:t>«Мой первый робот»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79912" y="4365104"/>
            <a:ext cx="5032648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Выполнил: Шишкин Саша,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Подготовительная группа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МАДОУ № 18 «Солнышко»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6406099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2016 год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91257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II</a:t>
            </a:r>
            <a:r>
              <a:rPr lang="ru-RU" dirty="0" smtClean="0"/>
              <a:t> этап: Основной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558511"/>
            <a:ext cx="4186808" cy="6480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Выбрали конструктор</a:t>
            </a:r>
            <a:endParaRPr lang="ru-RU" sz="2400" dirty="0"/>
          </a:p>
        </p:txBody>
      </p:sp>
      <p:pic>
        <p:nvPicPr>
          <p:cNvPr id="6146" name="Picture 2" descr="C:\Users\Сергей\Desktop\Проект мой первый робот\фотографии\DSC_53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33" b="92100" l="20730" r="91348">
                        <a14:backgroundMark x1="24044" y1="27967" x2="24044" y2="27967"/>
                        <a14:backgroundMark x1="87923" y1="30667" x2="87923" y2="3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58" t="15373" r="7474" b="6658"/>
          <a:stretch/>
        </p:blipFill>
        <p:spPr bwMode="auto">
          <a:xfrm>
            <a:off x="971600" y="3284984"/>
            <a:ext cx="2993891" cy="212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Сергей\Desktop\Проект мой первый робот\фотографии\DSC_53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9"/>
          <a:stretch/>
        </p:blipFill>
        <p:spPr bwMode="auto">
          <a:xfrm>
            <a:off x="5220072" y="2204864"/>
            <a:ext cx="3312368" cy="4312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5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II</a:t>
            </a:r>
            <a:r>
              <a:rPr lang="ru-RU" dirty="0" smtClean="0"/>
              <a:t> этап: Основной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57192" y="2348880"/>
            <a:ext cx="4186808" cy="10081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 smtClean="0"/>
              <a:t>Начали строительство </a:t>
            </a:r>
          </a:p>
          <a:p>
            <a:pPr marL="0" indent="0" algn="ctr">
              <a:buNone/>
            </a:pPr>
            <a:r>
              <a:rPr lang="ru-RU" sz="2400" dirty="0" smtClean="0"/>
              <a:t>головы</a:t>
            </a:r>
            <a:endParaRPr lang="ru-RU" sz="2400" dirty="0"/>
          </a:p>
        </p:txBody>
      </p:sp>
      <p:pic>
        <p:nvPicPr>
          <p:cNvPr id="7170" name="Picture 2" descr="C:\Users\Сергей\Desktop\Проект мой первый робот\фотографии\DSC_5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56671"/>
            <a:ext cx="3088208" cy="4628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Сергей\Desktop\Проект мой первый робот\фотографии\DSC_53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62" y="3248870"/>
            <a:ext cx="3782960" cy="2837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Сергей\Desktop\Проект мой первый робот\фотографии\DSC_53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62" y="3302746"/>
            <a:ext cx="3710030" cy="2783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Сергей\Desktop\Проект мой первый робот\фотографии\DSC_53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466" y="3329583"/>
            <a:ext cx="3638022" cy="2730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Сергей\Desktop\Проект мой первый робот\фотографии\DSC_54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" b="1086"/>
          <a:stretch/>
        </p:blipFill>
        <p:spPr bwMode="auto">
          <a:xfrm>
            <a:off x="4986156" y="3380358"/>
            <a:ext cx="3793293" cy="2730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Сергей\Desktop\Проект мой первый робот\фотографии\DSC_54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24" y="3408272"/>
            <a:ext cx="3429756" cy="257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Сергей\Desktop\Проект мой первый робот\фотографии\DSC_54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185" y="3295917"/>
            <a:ext cx="3613650" cy="27108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II</a:t>
            </a:r>
            <a:r>
              <a:rPr lang="ru-RU" dirty="0" smtClean="0"/>
              <a:t> этап: Основной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564904"/>
            <a:ext cx="2664296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Делаем туловище</a:t>
            </a:r>
            <a:endParaRPr lang="ru-RU" sz="2400" dirty="0"/>
          </a:p>
        </p:txBody>
      </p:sp>
      <p:pic>
        <p:nvPicPr>
          <p:cNvPr id="1026" name="Picture 2" descr="C:\Users\Сергей\Desktop\Проект мой первый робот\фотографии\DSC_5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204864"/>
            <a:ext cx="3168352" cy="4269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Сергей\Desktop\Проект мой первый робот\фотографии\DSC_54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3" t="6507" r="11231" b="14073"/>
          <a:stretch/>
        </p:blipFill>
        <p:spPr bwMode="auto">
          <a:xfrm>
            <a:off x="1012776" y="3107429"/>
            <a:ext cx="3343200" cy="2639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ергей\Desktop\Проект мой первый робот\фотографии\DSC_54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73" y="3252636"/>
            <a:ext cx="3131094" cy="2349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Сергей\Desktop\Проект мой первый робот\фотографии\DSC_541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67"/>
          <a:stretch/>
        </p:blipFill>
        <p:spPr bwMode="auto">
          <a:xfrm>
            <a:off x="827584" y="3292241"/>
            <a:ext cx="3280020" cy="21752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ергей\Desktop\Проект мой первый робот\фотографии\DSC_541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72" y="3349029"/>
            <a:ext cx="2956131" cy="2217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Сергей\Desktop\Проект мой первый робот\фотографии\DSC_542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359" y="3252636"/>
            <a:ext cx="3120208" cy="2341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Сергей\Desktop\Проект мой первый робот\фотографии\DSC_542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381" y="2827736"/>
            <a:ext cx="4121781" cy="275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Сергей\Desktop\Проект мой первый робот\фотографии\DSC_543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73" y="3323675"/>
            <a:ext cx="3069012" cy="2302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Сергей\Desktop\Проект мой первый робот\фотографии\DSC_543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78" y="3240147"/>
            <a:ext cx="3074618" cy="2306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Сергей\Desktop\Проект мой первый робот\фотографии\DSC_5435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5" y="3343023"/>
            <a:ext cx="3017244" cy="2263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Сергей\Desktop\Проект мой первый робот\фотографии\DSC_5437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049" y="3240147"/>
            <a:ext cx="2900555" cy="2176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Сергей\Desktop\Проект мой первый робот\фотографии\DSC_544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3146864"/>
            <a:ext cx="3403475" cy="2553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II</a:t>
            </a:r>
            <a:r>
              <a:rPr lang="ru-RU" dirty="0" smtClean="0"/>
              <a:t> этап: Основной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6176" y="2708920"/>
            <a:ext cx="2304256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Делаем «руки»</a:t>
            </a:r>
            <a:endParaRPr lang="ru-RU" sz="2400" dirty="0"/>
          </a:p>
        </p:txBody>
      </p:sp>
      <p:pic>
        <p:nvPicPr>
          <p:cNvPr id="2050" name="Picture 2" descr="C:\Users\Сергей\Desktop\Проект мой первый робот\фотографии\DSC_54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968552" cy="3890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ргей\Desktop\Проект мой первый робот\фотографии\DSC_54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356992"/>
            <a:ext cx="3094285" cy="2321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7788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II</a:t>
            </a:r>
            <a:r>
              <a:rPr lang="ru-RU" dirty="0" smtClean="0"/>
              <a:t> этап: Основной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132856"/>
            <a:ext cx="3960440" cy="504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Соединяем все части вместе</a:t>
            </a:r>
            <a:endParaRPr lang="ru-RU" sz="2400" dirty="0"/>
          </a:p>
        </p:txBody>
      </p:sp>
      <p:pic>
        <p:nvPicPr>
          <p:cNvPr id="3074" name="Picture 2" descr="C:\Users\Сергей\Desktop\Проект мой первый робот\фотографии\DSC_54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32856"/>
            <a:ext cx="3456722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ергей\Desktop\Проект мой первый робот\фотографии\DSC_54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4976555" cy="3731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Сергей\Desktop\Проект мой первый робот\фотографии\DSC_54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9" y="2636912"/>
            <a:ext cx="4528023" cy="3769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ергей\Desktop\Проект мой первый робот\фотографии\DSC_54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56" y="2738619"/>
            <a:ext cx="4703557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2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ергей\Desktop\Проект мой первый робот\фотографии\DSC_54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42717"/>
            <a:ext cx="4176464" cy="5064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659475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Раз, два, три, четыре, пять</a:t>
            </a:r>
          </a:p>
          <a:p>
            <a:r>
              <a:rPr lang="ru-RU" sz="2400" dirty="0" smtClean="0"/>
              <a:t>Транспортёр </a:t>
            </a:r>
            <a:r>
              <a:rPr lang="ru-RU" sz="2400" dirty="0"/>
              <a:t>готов играть</a:t>
            </a:r>
            <a:r>
              <a:rPr lang="ru-RU" sz="2400" dirty="0" smtClean="0"/>
              <a:t>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2218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77888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III</a:t>
            </a:r>
            <a:r>
              <a:rPr lang="ru-RU" dirty="0" smtClean="0"/>
              <a:t> этап: Презентационный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2780928"/>
            <a:ext cx="3960440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Этот робот сильный очень,</a:t>
            </a:r>
          </a:p>
          <a:p>
            <a:pPr marL="0" indent="0">
              <a:buNone/>
            </a:pPr>
            <a:r>
              <a:rPr lang="ru-RU" sz="2400" dirty="0"/>
              <a:t>Не боится груз вести.</a:t>
            </a:r>
          </a:p>
          <a:p>
            <a:pPr marL="0" indent="0">
              <a:buNone/>
            </a:pPr>
            <a:r>
              <a:rPr lang="ru-RU" sz="2400" dirty="0"/>
              <a:t>И сегодня он поможет</a:t>
            </a:r>
          </a:p>
          <a:p>
            <a:pPr marL="0" indent="0">
              <a:buNone/>
            </a:pPr>
            <a:r>
              <a:rPr lang="ru-RU" sz="2400" dirty="0"/>
              <a:t>Чемоданы </a:t>
            </a:r>
            <a:r>
              <a:rPr lang="ru-RU" sz="2400" dirty="0" smtClean="0"/>
              <a:t>донести!</a:t>
            </a:r>
            <a:endParaRPr lang="ru-RU" sz="2400" dirty="0"/>
          </a:p>
        </p:txBody>
      </p:sp>
      <p:pic>
        <p:nvPicPr>
          <p:cNvPr id="6146" name="Picture 2" descr="C:\Users\Сергей\Desktop\Проект мой первый робот\фотографии\DSC_5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4634285" cy="3476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5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924944"/>
            <a:ext cx="3960440" cy="2232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Эй, с дороги! Би-би-</a:t>
            </a:r>
            <a:r>
              <a:rPr lang="ru-RU" sz="2400" dirty="0" err="1"/>
              <a:t>бик</a:t>
            </a:r>
            <a:r>
              <a:rPr lang="ru-RU" sz="2400" dirty="0"/>
              <a:t>!</a:t>
            </a:r>
          </a:p>
          <a:p>
            <a:pPr marL="0" indent="0">
              <a:buNone/>
            </a:pPr>
            <a:r>
              <a:rPr lang="ru-RU" sz="2400" dirty="0"/>
              <a:t>Видишь, едет погрузчик.</a:t>
            </a:r>
          </a:p>
          <a:p>
            <a:pPr marL="0" indent="0">
              <a:buNone/>
            </a:pPr>
            <a:r>
              <a:rPr lang="ru-RU" sz="2400" dirty="0"/>
              <a:t>Он сигналы подает,</a:t>
            </a:r>
          </a:p>
          <a:p>
            <a:pPr marL="0" indent="0">
              <a:buNone/>
            </a:pPr>
            <a:r>
              <a:rPr lang="ru-RU" sz="2400" dirty="0"/>
              <a:t>Потому что груз </a:t>
            </a:r>
            <a:r>
              <a:rPr lang="ru-RU" sz="2400" dirty="0" smtClean="0"/>
              <a:t>везёт</a:t>
            </a:r>
            <a:r>
              <a:rPr lang="ru-RU" sz="2400" dirty="0"/>
              <a:t>.</a:t>
            </a:r>
          </a:p>
        </p:txBody>
      </p:sp>
      <p:pic>
        <p:nvPicPr>
          <p:cNvPr id="7170" name="Picture 2" descr="C:\Users\Сергей\Desktop\Проект мой первый робот\фотографии\DSC_54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r="12889"/>
          <a:stretch/>
        </p:blipFill>
        <p:spPr bwMode="auto">
          <a:xfrm>
            <a:off x="4355976" y="1695602"/>
            <a:ext cx="4248472" cy="4854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4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:\Users\Сергей\Desktop\Проект мой первый робот\фотографии\DSC_5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338015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Сергей\Desktop\Проект мой первый робот\фотографии\DSC_5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59" y="1736812"/>
            <a:ext cx="7014279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Сергей\Desktop\Проект мой первый робот\фотографии\DSC_54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93" y="1771025"/>
            <a:ext cx="7014280" cy="46805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50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III</a:t>
            </a:r>
            <a:r>
              <a:rPr lang="ru-RU" dirty="0" smtClean="0"/>
              <a:t> этап: Презентационный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2348880"/>
            <a:ext cx="4968552" cy="8640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Пока мой робот все делает с моей помощью, но совсем скоро…</a:t>
            </a:r>
          </a:p>
        </p:txBody>
      </p:sp>
      <p:pic>
        <p:nvPicPr>
          <p:cNvPr id="8194" name="Picture 2" descr="http://globuss24.ru/web/userfiles/image/doc/hello_html_m2431fd64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56992"/>
            <a:ext cx="3862388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33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29600" cy="854968"/>
          </a:xfrm>
        </p:spPr>
        <p:txBody>
          <a:bodyPr/>
          <a:lstStyle/>
          <a:p>
            <a:r>
              <a:rPr lang="ru-RU" dirty="0" smtClean="0"/>
              <a:t>Предыстория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5877272"/>
            <a:ext cx="7128792" cy="9981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Мы с братом играли в </a:t>
            </a:r>
            <a:r>
              <a:rPr lang="ru-RU" dirty="0" err="1"/>
              <a:t>Л</a:t>
            </a:r>
            <a:r>
              <a:rPr lang="ru-RU" dirty="0" err="1" smtClean="0"/>
              <a:t>его</a:t>
            </a:r>
            <a:r>
              <a:rPr lang="ru-RU" dirty="0" smtClean="0"/>
              <a:t> и смотрели мультфильм…</a:t>
            </a:r>
            <a:endParaRPr lang="ru-RU" dirty="0"/>
          </a:p>
        </p:txBody>
      </p:sp>
      <p:pic>
        <p:nvPicPr>
          <p:cNvPr id="1027" name="Picture 3" descr="C:\Users\Сергей\Desktop\Проект мой первый робот\фикси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376279"/>
            <a:ext cx="2736304" cy="3540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:\ФОТО\2015\Ноябрь\DSC_24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15833"/>
            <a:ext cx="5290804" cy="3530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24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IV </a:t>
            </a:r>
            <a:r>
              <a:rPr lang="ru-RU" dirty="0" smtClean="0"/>
              <a:t>этап: </a:t>
            </a:r>
            <a:r>
              <a:rPr lang="ru-RU" dirty="0" smtClean="0"/>
              <a:t>Рефлексивный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56992"/>
            <a:ext cx="8064896" cy="288032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С </a:t>
            </a:r>
            <a:r>
              <a:rPr lang="ru-RU" sz="2400" dirty="0"/>
              <a:t>помощью брата и мамы я собрал робота погрузчика-транспортёра, который перевёз все чемоданы и грузы.</a:t>
            </a:r>
          </a:p>
          <a:p>
            <a:r>
              <a:rPr lang="ru-RU" sz="2400" dirty="0"/>
              <a:t>Таким образом, гипотеза о том, что перевезти груз поможет робот, подтвердилась. </a:t>
            </a:r>
          </a:p>
          <a:p>
            <a:r>
              <a:rPr lang="ru-RU" sz="2400" b="1" dirty="0"/>
              <a:t>Вывод: </a:t>
            </a:r>
            <a:r>
              <a:rPr lang="ru-RU" sz="2400" dirty="0"/>
              <a:t>Пока что мой робот «делает» работу моими руками, но совсем скоро, когда пойду в школу, я научусь собирать робота, который будет всё делать сам!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27584" y="2528919"/>
            <a:ext cx="6717432" cy="854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 smtClean="0"/>
              <a:t>Результаты и выводы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1785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8229600" cy="1143000"/>
          </a:xfrm>
        </p:spPr>
        <p:txBody>
          <a:bodyPr>
            <a:noAutofit/>
          </a:bodyPr>
          <a:lstStyle/>
          <a:p>
            <a:r>
              <a:rPr lang="ru-RU" dirty="0" smtClean="0"/>
              <a:t>Новая проблема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36912"/>
            <a:ext cx="8064896" cy="6480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/>
              <a:t>А есть ли такой конструктор? И как мне «оживить» моего робота?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99389" y="5690865"/>
            <a:ext cx="5645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>
                <a:solidFill>
                  <a:prstClr val="black"/>
                </a:solidFill>
              </a:rPr>
              <a:t>Но это тема следующего проекта! </a:t>
            </a:r>
            <a:r>
              <a:rPr lang="ru-RU" sz="2400" dirty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9218" name="Picture 2" descr="C:\Users\Сергей\Desktop\Проект мой первый робот\forkli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0273"/>
            <a:ext cx="2462184" cy="169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Сергей\Desktop\Проект мой первый робот\genbot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962" l="5468" r="93094">
                        <a14:foregroundMark x1="16978" y1="61923" x2="16978" y2="61923"/>
                        <a14:foregroundMark x1="12662" y1="59615" x2="12662" y2="59615"/>
                        <a14:foregroundMark x1="12374" y1="56538" x2="12374" y2="56538"/>
                        <a14:foregroundMark x1="7194" y1="59231" x2="7194" y2="59231"/>
                        <a14:foregroundMark x1="8345" y1="63846" x2="8345" y2="63846"/>
                        <a14:foregroundMark x1="13525" y1="72692" x2="13525" y2="72692"/>
                        <a14:foregroundMark x1="9784" y1="70769" x2="9784" y2="70769"/>
                        <a14:foregroundMark x1="11511" y1="71154" x2="11511" y2="71154"/>
                        <a14:foregroundMark x1="7482" y1="70385" x2="7482" y2="70385"/>
                        <a14:foregroundMark x1="40432" y1="83269" x2="40432" y2="83269"/>
                        <a14:foregroundMark x1="35252" y1="70385" x2="35252" y2="70385"/>
                        <a14:foregroundMark x1="30935" y1="72692" x2="30935" y2="72692"/>
                        <a14:foregroundMark x1="27770" y1="75962" x2="27770" y2="75962"/>
                        <a14:foregroundMark x1="34388" y1="59615" x2="34388" y2="59615"/>
                        <a14:foregroundMark x1="32950" y1="54615" x2="32950" y2="54615"/>
                        <a14:foregroundMark x1="40144" y1="54231" x2="40144" y2="54231"/>
                        <a14:foregroundMark x1="52086" y1="75577" x2="52086" y2="75577"/>
                        <a14:foregroundMark x1="28921" y1="73462" x2="28921" y2="73462"/>
                        <a14:foregroundMark x1="50935" y1="57308" x2="50935" y2="57308"/>
                        <a14:foregroundMark x1="54101" y1="71538" x2="54101" y2="71538"/>
                        <a14:foregroundMark x1="56115" y1="75000" x2="56115" y2="75000"/>
                        <a14:foregroundMark x1="38705" y1="60769" x2="38705" y2="60769"/>
                        <a14:foregroundMark x1="38705" y1="57308" x2="38705" y2="57308"/>
                        <a14:foregroundMark x1="38417" y1="54615" x2="38417" y2="54615"/>
                        <a14:foregroundMark x1="37842" y1="65000" x2="37842" y2="65000"/>
                        <a14:foregroundMark x1="36403" y1="53846" x2="36403" y2="53846"/>
                        <a14:backgroundMark x1="24317" y1="15577" x2="24317" y2="15577"/>
                        <a14:backgroundMark x1="85036" y1="28654" x2="85036" y2="28654"/>
                        <a14:backgroundMark x1="82734" y1="45769" x2="82734" y2="4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40968"/>
            <a:ext cx="3228925" cy="241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3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451" y="-99392"/>
            <a:ext cx="4760573" cy="2763738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</a:t>
            </a:r>
            <a:br>
              <a:rPr lang="ru-RU" dirty="0" smtClean="0"/>
            </a:br>
            <a:r>
              <a:rPr lang="ru-RU" dirty="0" smtClean="0"/>
              <a:t>«Мой первый робот»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40936" y="5099518"/>
            <a:ext cx="5032648" cy="144731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Шишкин Саша,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Подготовительная группа,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МАДОУ № 18 «Солнышко»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91880" y="6546830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2016 год</a:t>
            </a:r>
            <a:endParaRPr lang="ru-RU" sz="1600" dirty="0"/>
          </a:p>
        </p:txBody>
      </p:sp>
      <p:pic>
        <p:nvPicPr>
          <p:cNvPr id="10242" name="Picture 2" descr="C:\Users\Сергей\Desktop\Проект мой первый робот\фотографии\DSC_54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9078"/>
            <a:ext cx="3528391" cy="42786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7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29600" cy="854968"/>
          </a:xfrm>
        </p:spPr>
        <p:txBody>
          <a:bodyPr>
            <a:normAutofit/>
          </a:bodyPr>
          <a:lstStyle/>
          <a:p>
            <a:r>
              <a:rPr lang="ru-RU" dirty="0" smtClean="0"/>
              <a:t>I этап: Подготовительный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32040" y="2636912"/>
            <a:ext cx="3754760" cy="3302398"/>
          </a:xfrm>
        </p:spPr>
        <p:txBody>
          <a:bodyPr/>
          <a:lstStyle/>
          <a:p>
            <a:pPr marL="0" indent="0">
              <a:buNone/>
            </a:pPr>
            <a:r>
              <a:rPr lang="ru-RU" sz="4400" b="1" dirty="0" smtClean="0"/>
              <a:t>Проблема:</a:t>
            </a:r>
          </a:p>
          <a:p>
            <a:pPr marL="0" indent="0">
              <a:buNone/>
            </a:pPr>
            <a:r>
              <a:rPr lang="ru-RU" dirty="0" smtClean="0"/>
              <a:t>Как же жизнь нам облегчить?</a:t>
            </a:r>
          </a:p>
          <a:p>
            <a:pPr marL="0" indent="0">
              <a:buNone/>
            </a:pPr>
            <a:r>
              <a:rPr lang="ru-RU" dirty="0" smtClean="0"/>
              <a:t>Начинаем мастерить!</a:t>
            </a:r>
          </a:p>
        </p:txBody>
      </p:sp>
      <p:pic>
        <p:nvPicPr>
          <p:cNvPr id="5" name="Picture 2" descr="C:\Users\Сергей\Desktop\Проект мой первый робот\фотографии\DSC_54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7" t="10973" b="7678"/>
          <a:stretch/>
        </p:blipFill>
        <p:spPr bwMode="auto">
          <a:xfrm>
            <a:off x="539552" y="2564904"/>
            <a:ext cx="3960440" cy="3483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654152"/>
            <a:ext cx="8856984" cy="854968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Гипотеза: </a:t>
            </a:r>
            <a:r>
              <a:rPr lang="ru-RU" sz="4000" dirty="0" smtClean="0"/>
              <a:t>Перевезти </a:t>
            </a:r>
            <a:r>
              <a:rPr lang="ru-RU" sz="4000" dirty="0"/>
              <a:t>груз поможет </a:t>
            </a:r>
            <a:r>
              <a:rPr lang="ru-RU" sz="4000" dirty="0" smtClean="0"/>
              <a:t>робот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Цель проекта: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Сделать робота, </a:t>
            </a:r>
            <a:r>
              <a:rPr lang="ru-RU" dirty="0"/>
              <a:t>который загружает и перевозит различные </a:t>
            </a:r>
            <a:r>
              <a:rPr lang="ru-RU" dirty="0" smtClean="0"/>
              <a:t>предметы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7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56125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Используя различные источники информации, узнать, что делает транспортёр и погрузчик и как они выглядят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Выбрать конструктор для создания робота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Используя различные детали, </a:t>
            </a:r>
            <a:r>
              <a:rPr lang="ru-RU" smtClean="0"/>
              <a:t>собрать погрузчик-транспортёр</a:t>
            </a:r>
            <a:endParaRPr lang="ru-RU" dirty="0" smtClean="0"/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Доказать или опровергнуть гипотезу, сделать выводы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93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</a:t>
            </a:r>
            <a:r>
              <a:rPr lang="ru-RU" dirty="0" smtClean="0"/>
              <a:t> этап: Подготовительный </a:t>
            </a:r>
            <a:br>
              <a:rPr lang="ru-RU" dirty="0" smtClean="0"/>
            </a:br>
            <a:r>
              <a:rPr lang="ru-RU" dirty="0" smtClean="0"/>
              <a:t>(изучение информации)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2" y="2996952"/>
            <a:ext cx="4978896" cy="32012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Робот – автоматическое устройство. Слово «робот» произошло от словацкого «</a:t>
            </a:r>
            <a:r>
              <a:rPr lang="ru-RU" sz="2400" dirty="0" err="1" smtClean="0"/>
              <a:t>robota</a:t>
            </a:r>
            <a:r>
              <a:rPr lang="ru-RU" sz="2400" dirty="0" smtClean="0"/>
              <a:t>», что обозначает главную задачу роботов: помогать человеку делать тяжелую и опасную для здоровья работу (Википедия)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293096"/>
            <a:ext cx="1714500" cy="1714500"/>
          </a:xfrm>
          <a:prstGeom prst="rect">
            <a:avLst/>
          </a:prstGeom>
        </p:spPr>
      </p:pic>
      <p:pic>
        <p:nvPicPr>
          <p:cNvPr id="2050" name="Picture 2" descr="C:\Users\Сергей\Desktop\Проект мой первый робот\robot-technology-advanced-pose-800x6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" b="98833" l="51125" r="100000">
                        <a14:foregroundMark x1="98125" y1="46333" x2="98125" y2="46333"/>
                        <a14:foregroundMark x1="98125" y1="89333" x2="98125" y2="89333"/>
                        <a14:backgroundMark x1="82500" y1="10833" x2="82500" y2="10833"/>
                        <a14:backgroundMark x1="53750" y1="48833" x2="53750" y2="48833"/>
                        <a14:backgroundMark x1="81625" y1="75167" x2="81625" y2="7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134781" y="2958419"/>
            <a:ext cx="2009219" cy="301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50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</a:t>
            </a:r>
            <a:r>
              <a:rPr lang="ru-RU" dirty="0" smtClean="0"/>
              <a:t> этап: Подготовительный</a:t>
            </a:r>
            <a:br>
              <a:rPr lang="ru-RU" dirty="0" smtClean="0"/>
            </a:br>
            <a:r>
              <a:rPr lang="ru-RU" dirty="0" smtClean="0"/>
              <a:t>(изучение информации)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284984"/>
            <a:ext cx="4474840" cy="3201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Транспортёр – транспортное средство на колёсном или гусеничном ходу для перемещения крупногабаритных грузов (Википедия)</a:t>
            </a:r>
          </a:p>
        </p:txBody>
      </p:sp>
      <p:pic>
        <p:nvPicPr>
          <p:cNvPr id="3074" name="Picture 2" descr="C:\Users\Сергей\Desktop\Проект мой первый робот\Transporter_Gorynych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28" b="97907" l="10667" r="94167">
                        <a14:backgroundMark x1="38167" y1="24884" x2="38167" y2="24884"/>
                        <a14:backgroundMark x1="51167" y1="87209" x2="51167" y2="87209"/>
                        <a14:backgroundMark x1="72167" y1="63023" x2="72167" y2="63023"/>
                        <a14:backgroundMark x1="73667" y1="42326" x2="73667" y2="42326"/>
                        <a14:backgroundMark x1="82333" y1="45116" x2="82333" y2="45116"/>
                        <a14:backgroundMark x1="63667" y1="60000" x2="63667" y2="60000"/>
                        <a14:backgroundMark x1="62500" y1="52791" x2="62500" y2="52791"/>
                        <a14:backgroundMark x1="63333" y1="43953" x2="63333" y2="43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710237" cy="337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5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</a:t>
            </a:r>
            <a:r>
              <a:rPr lang="ru-RU" dirty="0" smtClean="0"/>
              <a:t> этап: Подготовительный</a:t>
            </a:r>
            <a:br>
              <a:rPr lang="ru-RU" dirty="0" smtClean="0"/>
            </a:br>
            <a:r>
              <a:rPr lang="ru-RU" dirty="0" smtClean="0"/>
              <a:t>(изучение информации)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3284984"/>
            <a:ext cx="4186808" cy="32012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Погрузчик – самоходная машина для погрузки и разгрузки и перемещения грузов на небольшие расстояния (Толковый словарь Ожегова)</a:t>
            </a:r>
          </a:p>
        </p:txBody>
      </p:sp>
      <p:pic>
        <p:nvPicPr>
          <p:cNvPr id="4098" name="Picture 2" descr="C:\Users\Сергей\Desktop\Проект мой первый робот\perviu_pogruzchi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59"/>
            <a:ext cx="3960440" cy="2968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594928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Первый погрузчик, 1917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907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I</a:t>
            </a:r>
            <a:r>
              <a:rPr lang="ru-RU" dirty="0" smtClean="0"/>
              <a:t> этап: Подготовительный</a:t>
            </a:r>
            <a:br>
              <a:rPr lang="ru-RU" dirty="0" smtClean="0"/>
            </a:br>
            <a:r>
              <a:rPr lang="ru-RU" dirty="0" smtClean="0"/>
              <a:t>(изучение информации)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6093296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Современные погрузчики</a:t>
            </a:r>
            <a:endParaRPr lang="ru-RU" sz="2400" dirty="0"/>
          </a:p>
        </p:txBody>
      </p:sp>
      <p:pic>
        <p:nvPicPr>
          <p:cNvPr id="5122" name="Picture 2" descr="C:\Users\Сергей\Desktop\Проект мой первый робот\dimex-e35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33" b="98500" l="5500" r="94500">
                        <a14:backgroundMark x1="16750" y1="31167" x2="16750" y2="31167"/>
                        <a14:backgroundMark x1="58000" y1="21667" x2="58000" y2="21667"/>
                        <a14:backgroundMark x1="79125" y1="30167" x2="79125" y2="30167"/>
                        <a14:backgroundMark x1="80750" y1="88667" x2="80750" y2="8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31607"/>
            <a:ext cx="4026024" cy="301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Сергей\Desktop\Проект мой первый робот\i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718" l="1082" r="99382">
                        <a14:backgroundMark x1="14838" y1="7326" x2="14838" y2="7326"/>
                        <a14:backgroundMark x1="19784" y1="42308" x2="19784" y2="42308"/>
                        <a14:backgroundMark x1="64915" y1="28938" x2="64915" y2="28938"/>
                        <a14:backgroundMark x1="82380" y1="21429" x2="82380" y2="21429"/>
                        <a14:backgroundMark x1="90108" y1="90659" x2="90108" y2="90659"/>
                        <a14:backgroundMark x1="21638" y1="93590" x2="21638" y2="93590"/>
                        <a14:backgroundMark x1="4328" y1="54212" x2="4328" y2="542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18592"/>
            <a:ext cx="3337322" cy="281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393</Words>
  <Application>Microsoft Office PowerPoint</Application>
  <PresentationFormat>Экран (4:3)</PresentationFormat>
  <Paragraphs>63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Проект «Мой первый робот»</vt:lpstr>
      <vt:lpstr>Предыстория</vt:lpstr>
      <vt:lpstr>I этап: Подготовительный</vt:lpstr>
      <vt:lpstr>Гипотеза: Перевезти груз поможет робот  Цель проекта:  Сделать робота, который загружает и перевозит различные предметы </vt:lpstr>
      <vt:lpstr>Задачи:</vt:lpstr>
      <vt:lpstr>I этап: Подготовительный  (изучение информации)</vt:lpstr>
      <vt:lpstr>I этап: Подготовительный (изучение информации)</vt:lpstr>
      <vt:lpstr>I этап: Подготовительный (изучение информации)</vt:lpstr>
      <vt:lpstr>I этап: Подготовительный (изучение информации)</vt:lpstr>
      <vt:lpstr>II этап: Основной</vt:lpstr>
      <vt:lpstr>II этап: Основной</vt:lpstr>
      <vt:lpstr>II этап: Основной</vt:lpstr>
      <vt:lpstr>II этап: Основной</vt:lpstr>
      <vt:lpstr>II этап: Основной</vt:lpstr>
      <vt:lpstr>Презентация PowerPoint</vt:lpstr>
      <vt:lpstr>III этап: Презентационный</vt:lpstr>
      <vt:lpstr>Презентация PowerPoint</vt:lpstr>
      <vt:lpstr>Презентация PowerPoint</vt:lpstr>
      <vt:lpstr>III этап: Презентационный</vt:lpstr>
      <vt:lpstr>IV этап: Рефлексивный</vt:lpstr>
      <vt:lpstr>Новая проблема</vt:lpstr>
      <vt:lpstr>Проект «Мой первый робот»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тему: «Мой первый робот»</dc:title>
  <dc:creator>Сергей</dc:creator>
  <cp:lastModifiedBy>User</cp:lastModifiedBy>
  <cp:revision>33</cp:revision>
  <dcterms:created xsi:type="dcterms:W3CDTF">2016-08-22T16:16:08Z</dcterms:created>
  <dcterms:modified xsi:type="dcterms:W3CDTF">2016-08-24T04:33:35Z</dcterms:modified>
</cp:coreProperties>
</file>