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528986" cy="352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28992" y="0"/>
            <a:ext cx="293221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Долгая  Настя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«Забавная тыква»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место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785926"/>
            <a:ext cx="321471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929066"/>
            <a:ext cx="1857388" cy="263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857364"/>
            <a:ext cx="3089654" cy="411953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697655" y="0"/>
            <a:ext cx="2394886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Лысцова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Саша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«Гусеницы»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429000"/>
            <a:ext cx="2341749" cy="30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00879" y="2758276"/>
            <a:ext cx="4445031" cy="25003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0484" y="0"/>
            <a:ext cx="3749231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Абдрашикова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Вика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«Ежик в осеннем лесу»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место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928802"/>
            <a:ext cx="2786083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54"/>
            <a:ext cx="3978281" cy="255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929066"/>
            <a:ext cx="1785950" cy="254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500174"/>
            <a:ext cx="2644723" cy="461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401518" y="357166"/>
            <a:ext cx="442781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Муниципальный фестиваль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«Дары осени»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2015г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5143512"/>
            <a:ext cx="267214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Крутакова</a:t>
            </a:r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Настя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место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грамоты детей\конкурс дары осени 2015\Грамота 4.jpg"/>
          <p:cNvPicPr>
            <a:picLocks noChangeAspect="1" noChangeArrowheads="1"/>
          </p:cNvPicPr>
          <p:nvPr/>
        </p:nvPicPr>
        <p:blipFill>
          <a:blip r:embed="rId4" cstate="print">
            <a:lum bright="-16000" contrast="29000"/>
          </a:blip>
          <a:srcRect/>
          <a:stretch>
            <a:fillRect/>
          </a:stretch>
        </p:blipFill>
        <p:spPr bwMode="auto">
          <a:xfrm>
            <a:off x="4106261" y="3929066"/>
            <a:ext cx="1864296" cy="2678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Макс</dc:creator>
  <cp:lastModifiedBy>Макс</cp:lastModifiedBy>
  <cp:revision>1</cp:revision>
  <dcterms:created xsi:type="dcterms:W3CDTF">2015-10-23T03:42:20Z</dcterms:created>
  <dcterms:modified xsi:type="dcterms:W3CDTF">2015-10-23T03:43:31Z</dcterms:modified>
</cp:coreProperties>
</file>